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1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A28AC0-7A04-461B-A4E8-3BC877E67EE0}" type="datetimeFigureOut">
              <a:rPr lang="ru-RU" smtClean="0"/>
              <a:t>06.11.2018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089D70-84DF-409C-B72E-54DF4D7D31D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920880" cy="2664296"/>
          </a:xfrm>
        </p:spPr>
        <p:txBody>
          <a:bodyPr/>
          <a:lstStyle/>
          <a:p>
            <a:pPr algn="r"/>
            <a:r>
              <a:rPr lang="ru-RU" sz="2400" dirty="0" smtClean="0"/>
              <a:t>Выполнила:</a:t>
            </a:r>
          </a:p>
          <a:p>
            <a:pPr algn="r"/>
            <a:r>
              <a:rPr lang="ru-RU" sz="2400" dirty="0" smtClean="0"/>
              <a:t>ученица 1 класса</a:t>
            </a:r>
          </a:p>
          <a:p>
            <a:pPr algn="r"/>
            <a:r>
              <a:rPr lang="ru-RU" sz="2400" dirty="0" smtClean="0"/>
              <a:t>МБОУ «Соколовская СОШ»</a:t>
            </a:r>
          </a:p>
          <a:p>
            <a:pPr algn="r"/>
            <a:r>
              <a:rPr lang="ru-RU" sz="2400" dirty="0" smtClean="0"/>
              <a:t>Ивкина Елизавета</a:t>
            </a:r>
          </a:p>
          <a:p>
            <a:pPr algn="r"/>
            <a:r>
              <a:rPr lang="ru-RU" sz="2400" dirty="0" smtClean="0"/>
              <a:t>Руководитель:</a:t>
            </a:r>
          </a:p>
          <a:p>
            <a:pPr algn="r"/>
            <a:r>
              <a:rPr lang="ru-RU" sz="2400" dirty="0" smtClean="0"/>
              <a:t>Рубцова Светлана Максимовна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6912768" cy="15121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Проект: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Мой папа </a:t>
            </a:r>
            <a:r>
              <a:rPr lang="ru-R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герой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836712"/>
            <a:ext cx="3600400" cy="53285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Моего папу зовут</a:t>
            </a:r>
          </a:p>
          <a:p>
            <a:pPr algn="ctr"/>
            <a:r>
              <a:rPr lang="ru-RU" sz="2800" dirty="0" err="1" smtClean="0"/>
              <a:t>Лежепёков</a:t>
            </a:r>
            <a:r>
              <a:rPr lang="ru-RU" sz="2800" dirty="0" smtClean="0"/>
              <a:t> Сергей Федорович.</a:t>
            </a:r>
          </a:p>
          <a:p>
            <a:pPr algn="ctr"/>
            <a:r>
              <a:rPr lang="ru-RU" sz="2800" dirty="0" smtClean="0"/>
              <a:t>Он самый сильный, смелый и добрый.</a:t>
            </a:r>
          </a:p>
          <a:p>
            <a:pPr algn="ctr"/>
            <a:r>
              <a:rPr lang="ru-RU" sz="2800" dirty="0" smtClean="0"/>
              <a:t>Я очень горжусь своим папой!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475162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63688" y="6309320"/>
            <a:ext cx="169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Это я с папой</a:t>
            </a:r>
          </a:p>
        </p:txBody>
      </p:sp>
    </p:spTree>
    <p:extLst>
      <p:ext uri="{BB962C8B-B14F-4D97-AF65-F5344CB8AC3E}">
        <p14:creationId xmlns:p14="http://schemas.microsoft.com/office/powerpoint/2010/main" val="2770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4069578" cy="5138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548680"/>
            <a:ext cx="3600400" cy="5184576"/>
          </a:xfrm>
        </p:spPr>
        <p:txBody>
          <a:bodyPr>
            <a:noAutofit/>
          </a:bodyPr>
          <a:lstStyle/>
          <a:p>
            <a:r>
              <a:rPr lang="ru-RU" sz="2600" dirty="0" smtClean="0"/>
              <a:t>Папа раньше служил в армии,          в рядах Военно- Воздушных Сил.</a:t>
            </a:r>
          </a:p>
          <a:p>
            <a:r>
              <a:rPr lang="ru-RU" sz="2600" dirty="0" smtClean="0"/>
              <a:t>Он даже прыгал с парашютом.</a:t>
            </a:r>
          </a:p>
          <a:p>
            <a:r>
              <a:rPr lang="ru-RU" sz="2600" dirty="0" smtClean="0"/>
              <a:t>Потом он ушел             в запас в звании старший лейтенант.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087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745992" cy="5404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764704"/>
            <a:ext cx="3600400" cy="5256584"/>
          </a:xfrm>
        </p:spPr>
        <p:txBody>
          <a:bodyPr>
            <a:noAutofit/>
          </a:bodyPr>
          <a:lstStyle/>
          <a:p>
            <a:r>
              <a:rPr lang="ru-RU" sz="2600" dirty="0" smtClean="0"/>
              <a:t>Пять лет службы папа провел в Германии. Там был расположен  отдельный Авиаполк Советской Армии.</a:t>
            </a:r>
          </a:p>
          <a:p>
            <a:r>
              <a:rPr lang="ru-RU" sz="2600" dirty="0" smtClean="0"/>
              <a:t>Папа готовил к вылету военные самолеты, которые охраняли границы нашей огромной страны.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7530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3541831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332656"/>
            <a:ext cx="3528392" cy="59046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юности папа занимался дзюдо, побеждал в разных соревнованиях. </a:t>
            </a:r>
          </a:p>
          <a:p>
            <a:r>
              <a:rPr lang="ru-RU" sz="2800" dirty="0" smtClean="0"/>
              <a:t>Он и </a:t>
            </a:r>
            <a:r>
              <a:rPr lang="ru-RU" sz="2800" dirty="0"/>
              <a:t>с</a:t>
            </a:r>
            <a:r>
              <a:rPr lang="ru-RU" sz="2800" dirty="0" smtClean="0"/>
              <a:t>ейчас очень сильный и смелый.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апа часто с нами играет и легко подбрасывает нас  до самого потолка!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338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761994" cy="564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620688"/>
            <a:ext cx="4176464" cy="57606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Сейчас папа работает на охранном предприятии. </a:t>
            </a:r>
          </a:p>
          <a:p>
            <a:r>
              <a:rPr lang="ru-RU" sz="2800" dirty="0" smtClean="0"/>
              <a:t>Он обслуживает приборы, которые помогают защитить дома от преступников.</a:t>
            </a:r>
          </a:p>
          <a:p>
            <a:r>
              <a:rPr lang="ru-RU" sz="2800" dirty="0" smtClean="0"/>
              <a:t>Но лучше всего папа защищает нас с братиком и маму.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8184" y="692696"/>
            <a:ext cx="2376264" cy="50405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Когда мой папа рядом,   я ничего не боюсь. </a:t>
            </a:r>
          </a:p>
          <a:p>
            <a:pPr algn="ctr"/>
            <a:r>
              <a:rPr lang="ru-RU" sz="2800" dirty="0" smtClean="0"/>
              <a:t>Это потому, что он самый настоящий </a:t>
            </a:r>
            <a:r>
              <a:rPr lang="ru-RU" sz="3600" dirty="0" smtClean="0"/>
              <a:t>ГЕРОЙ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5207882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16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9191" y="1772816"/>
            <a:ext cx="7685630" cy="3168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674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</TotalTime>
  <Words>186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Проект:  Мой папа – герой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Домик</cp:lastModifiedBy>
  <cp:revision>20</cp:revision>
  <dcterms:created xsi:type="dcterms:W3CDTF">2017-03-02T01:40:32Z</dcterms:created>
  <dcterms:modified xsi:type="dcterms:W3CDTF">2018-11-06T14:22:45Z</dcterms:modified>
</cp:coreProperties>
</file>